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309" r:id="rId64"/>
    <p:sldId id="779" r:id="rId65"/>
    <p:sldId id="796" r:id="rId66"/>
    <p:sldId id="299" r:id="rId67"/>
    <p:sldId id="292" r:id="rId68"/>
    <p:sldId id="780" r:id="rId69"/>
    <p:sldId id="797" r:id="rId70"/>
    <p:sldId id="285" r:id="rId71"/>
    <p:sldId id="311" r:id="rId72"/>
    <p:sldId id="287" r:id="rId73"/>
    <p:sldId id="781" r:id="rId74"/>
    <p:sldId id="782" r:id="rId75"/>
    <p:sldId id="293" r:id="rId76"/>
    <p:sldId id="295" r:id="rId77"/>
    <p:sldId id="301" r:id="rId78"/>
    <p:sldId id="985" r:id="rId79"/>
    <p:sldId id="288" r:id="rId80"/>
    <p:sldId id="296" r:id="rId81"/>
    <p:sldId id="783" r:id="rId82"/>
    <p:sldId id="315" r:id="rId83"/>
    <p:sldId id="314" r:id="rId84"/>
    <p:sldId id="799" r:id="rId85"/>
    <p:sldId id="800" r:id="rId86"/>
    <p:sldId id="313" r:id="rId87"/>
    <p:sldId id="798" r:id="rId88"/>
    <p:sldId id="316" r:id="rId89"/>
    <p:sldId id="784" r:id="rId90"/>
    <p:sldId id="785" r:id="rId91"/>
    <p:sldId id="257" r:id="rId92"/>
    <p:sldId id="317" r:id="rId93"/>
    <p:sldId id="318" r:id="rId94"/>
    <p:sldId id="319" r:id="rId95"/>
    <p:sldId id="320" r:id="rId96"/>
    <p:sldId id="751" r:id="rId97"/>
    <p:sldId id="268" r:id="rId98"/>
    <p:sldId id="269" r:id="rId99"/>
    <p:sldId id="974" r:id="rId100"/>
    <p:sldId id="710" r:id="rId101"/>
    <p:sldId id="970" r:id="rId102"/>
    <p:sldId id="971" r:id="rId103"/>
    <p:sldId id="972" r:id="rId104"/>
    <p:sldId id="739" r:id="rId105"/>
    <p:sldId id="738" r:id="rId106"/>
    <p:sldId id="734" r:id="rId107"/>
    <p:sldId id="876" r:id="rId108"/>
    <p:sldId id="675" r:id="rId109"/>
    <p:sldId id="676" r:id="rId110"/>
    <p:sldId id="677" r:id="rId111"/>
    <p:sldId id="678" r:id="rId112"/>
    <p:sldId id="674" r:id="rId113"/>
    <p:sldId id="679" r:id="rId114"/>
    <p:sldId id="877" r:id="rId115"/>
    <p:sldId id="878" r:id="rId116"/>
    <p:sldId id="97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1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3.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8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8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424359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625963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952872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216661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3718150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3464544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2378321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02256" y="1332546"/>
                <a:ext cx="8000512"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is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driver</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matcher</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en>
                    </m:f>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50</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𝑗</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𝑗</m:t>
                        </m:r>
                      </m:num>
                      <m:den>
                        <m:r>
                          <a:rPr lang="en-US" b="0" i="1" smtClean="0">
                            <a:solidFill>
                              <a:srgbClr val="000000"/>
                            </a:solidFill>
                            <a:latin typeface="Cambria Math" panose="02040503050406030204" pitchFamily="18" charset="0"/>
                            <a:cs typeface="Calibri"/>
                            <a:sym typeface="Calibri"/>
                          </a:rPr>
                          <m:t>246</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|=32.7</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1250</m:t>
                        </m:r>
                        <m:r>
                          <a:rPr lang="en-US" i="1">
                            <a:solidFill>
                              <a:srgbClr val="000000"/>
                            </a:solidFill>
                            <a:latin typeface="Cambria Math" panose="02040503050406030204" pitchFamily="18" charset="0"/>
                            <a:cs typeface="Calibri"/>
                            <a:sym typeface="Calibri"/>
                          </a:rPr>
                          <m:t>+3016</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cs typeface="Calibri"/>
                            <a:sym typeface="Calibri"/>
                          </a:rPr>
                          <m:t>|</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1250</m:t>
                        </m:r>
                        <m:r>
                          <a:rPr lang="en-US" i="1">
                            <a:solidFill>
                              <a:srgbClr val="000000"/>
                            </a:solidFill>
                            <a:latin typeface="Cambria Math" panose="02040503050406030204" pitchFamily="18" charset="0"/>
                            <a:cs typeface="Calibri"/>
                            <a:sym typeface="Calibri"/>
                          </a:rPr>
                          <m:t>+3016</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5</m:t>
                            </m:r>
                          </m:e>
                          <m:sup>
                            <m:r>
                              <a:rPr lang="en-US" b="0" i="1" smtClean="0">
                                <a:solidFill>
                                  <a:srgbClr val="000000"/>
                                </a:solidFill>
                                <a:latin typeface="Cambria Math" panose="02040503050406030204" pitchFamily="18" charset="0"/>
                                <a:cs typeface="Calibri"/>
                                <a:sym typeface="Calibri"/>
                              </a:rPr>
                              <m:t>2</m:t>
                            </m:r>
                          </m:sup>
                        </m:sSup>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2</m:t>
                            </m:r>
                          </m:e>
                        </m:rad>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1.3</m:t>
                            </m:r>
                          </m:e>
                          <m:sup>
                            <m:r>
                              <a:rPr lang="en-US" i="1">
                                <a:solidFill>
                                  <a:srgbClr val="000000"/>
                                </a:solidFill>
                                <a:latin typeface="Cambria Math" panose="02040503050406030204" pitchFamily="18" charset="0"/>
                                <a:cs typeface="Calibri"/>
                                <a:sym typeface="Calibri"/>
                              </a:rPr>
                              <m:t>2</m:t>
                            </m:r>
                          </m:sup>
                        </m:sSup>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2</m:t>
                            </m:r>
                          </m:e>
                        </m:rad>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2256" y="1332546"/>
                <a:ext cx="8000512" cy="5114554"/>
              </a:xfrm>
              <a:prstGeom prst="rect">
                <a:avLst/>
              </a:prstGeom>
              <a:blipFill>
                <a:blip r:embed="rId3"/>
                <a:stretch>
                  <a:fillRect l="-12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244439" y="3399659"/>
            <a:ext cx="3707335"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334892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68694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5341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6808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152942"/>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152942"/>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1533600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17325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1825029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4267</TotalTime>
  <Words>13137</Words>
  <Application>Microsoft Macintosh PowerPoint</Application>
  <PresentationFormat>Widescreen</PresentationFormat>
  <Paragraphs>2386</Paragraphs>
  <Slides>116</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586</cp:revision>
  <dcterms:created xsi:type="dcterms:W3CDTF">2021-07-06T18:24:07Z</dcterms:created>
  <dcterms:modified xsi:type="dcterms:W3CDTF">2021-07-22T00:38:13Z</dcterms:modified>
</cp:coreProperties>
</file>